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89" r:id="rId3"/>
  </p:sldMasterIdLst>
  <p:notesMasterIdLst>
    <p:notesMasterId r:id="rId13"/>
  </p:notesMasterIdLst>
  <p:handoutMasterIdLst>
    <p:handoutMasterId r:id="rId14"/>
  </p:handoutMasterIdLst>
  <p:sldIdLst>
    <p:sldId id="264" r:id="rId4"/>
    <p:sldId id="351" r:id="rId5"/>
    <p:sldId id="296" r:id="rId6"/>
    <p:sldId id="347" r:id="rId7"/>
    <p:sldId id="348" r:id="rId8"/>
    <p:sldId id="349" r:id="rId9"/>
    <p:sldId id="298" r:id="rId10"/>
    <p:sldId id="350" r:id="rId11"/>
    <p:sldId id="35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69C747-E48C-405F-A813-C891FD39660F}" v="9" dt="2025-05-16T10:11:58.9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69" autoAdjust="0"/>
    <p:restoredTop sz="95628" autoAdjust="0"/>
  </p:normalViewPr>
  <p:slideViewPr>
    <p:cSldViewPr snapToGrid="0">
      <p:cViewPr varScale="1">
        <p:scale>
          <a:sx n="107" d="100"/>
          <a:sy n="107" d="100"/>
        </p:scale>
        <p:origin x="138" y="42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73" d="100"/>
          <a:sy n="73" d="100"/>
        </p:scale>
        <p:origin x="2982" y="2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microsoft.com/office/2016/11/relationships/changesInfo" Target="changesInfos/changesInfo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armuid Collins" userId="de3a9802e112be38" providerId="LiveId" clId="{F269C747-E48C-405F-A813-C891FD39660F}"/>
    <pc:docChg chg="custSel addSld delSld modSld sldOrd">
      <pc:chgData name="Diarmuid Collins" userId="de3a9802e112be38" providerId="LiveId" clId="{F269C747-E48C-405F-A813-C891FD39660F}" dt="2025-05-16T10:16:21.449" v="1131" actId="20577"/>
      <pc:docMkLst>
        <pc:docMk/>
      </pc:docMkLst>
      <pc:sldChg chg="del">
        <pc:chgData name="Diarmuid Collins" userId="de3a9802e112be38" providerId="LiveId" clId="{F269C747-E48C-405F-A813-C891FD39660F}" dt="2025-05-16T09:39:06.062" v="793" actId="47"/>
        <pc:sldMkLst>
          <pc:docMk/>
          <pc:sldMk cId="1385543612" sldId="319"/>
        </pc:sldMkLst>
      </pc:sldChg>
      <pc:sldChg chg="del">
        <pc:chgData name="Diarmuid Collins" userId="de3a9802e112be38" providerId="LiveId" clId="{F269C747-E48C-405F-A813-C891FD39660F}" dt="2025-05-16T09:39:02.051" v="792" actId="47"/>
        <pc:sldMkLst>
          <pc:docMk/>
          <pc:sldMk cId="2628211306" sldId="320"/>
        </pc:sldMkLst>
      </pc:sldChg>
      <pc:sldChg chg="modSp mod">
        <pc:chgData name="Diarmuid Collins" userId="de3a9802e112be38" providerId="LiveId" clId="{F269C747-E48C-405F-A813-C891FD39660F}" dt="2025-05-16T09:36:32.347" v="675" actId="20577"/>
        <pc:sldMkLst>
          <pc:docMk/>
          <pc:sldMk cId="78292723" sldId="347"/>
        </pc:sldMkLst>
        <pc:spChg chg="mod">
          <ac:chgData name="Diarmuid Collins" userId="de3a9802e112be38" providerId="LiveId" clId="{F269C747-E48C-405F-A813-C891FD39660F}" dt="2025-05-16T09:36:32.347" v="675" actId="20577"/>
          <ac:spMkLst>
            <pc:docMk/>
            <pc:sldMk cId="78292723" sldId="347"/>
            <ac:spMk id="2" creationId="{9C7D761D-3EE5-842A-1A7D-1F610A14161A}"/>
          </ac:spMkLst>
        </pc:spChg>
      </pc:sldChg>
      <pc:sldChg chg="addSp delSp modSp mod">
        <pc:chgData name="Diarmuid Collins" userId="de3a9802e112be38" providerId="LiveId" clId="{F269C747-E48C-405F-A813-C891FD39660F}" dt="2025-05-16T09:33:06.896" v="327" actId="20577"/>
        <pc:sldMkLst>
          <pc:docMk/>
          <pc:sldMk cId="804170176" sldId="350"/>
        </pc:sldMkLst>
        <pc:spChg chg="mod">
          <ac:chgData name="Diarmuid Collins" userId="de3a9802e112be38" providerId="LiveId" clId="{F269C747-E48C-405F-A813-C891FD39660F}" dt="2025-05-16T09:33:06.896" v="327" actId="20577"/>
          <ac:spMkLst>
            <pc:docMk/>
            <pc:sldMk cId="804170176" sldId="350"/>
            <ac:spMk id="2" creationId="{352288B3-0F14-0303-EDA3-B585A89C087D}"/>
          </ac:spMkLst>
        </pc:spChg>
        <pc:spChg chg="add mod">
          <ac:chgData name="Diarmuid Collins" userId="de3a9802e112be38" providerId="LiveId" clId="{F269C747-E48C-405F-A813-C891FD39660F}" dt="2025-05-16T09:32:44.082" v="321" actId="1076"/>
          <ac:spMkLst>
            <pc:docMk/>
            <pc:sldMk cId="804170176" sldId="350"/>
            <ac:spMk id="8" creationId="{4E050A12-694C-3657-44C7-9DEEDA35C846}"/>
          </ac:spMkLst>
        </pc:spChg>
        <pc:spChg chg="add mod">
          <ac:chgData name="Diarmuid Collins" userId="de3a9802e112be38" providerId="LiveId" clId="{F269C747-E48C-405F-A813-C891FD39660F}" dt="2025-05-16T09:32:58.910" v="326" actId="20577"/>
          <ac:spMkLst>
            <pc:docMk/>
            <pc:sldMk cId="804170176" sldId="350"/>
            <ac:spMk id="9" creationId="{30EA7087-8CD6-37F3-07DD-27396ECECEC5}"/>
          </ac:spMkLst>
        </pc:spChg>
        <pc:picChg chg="mod">
          <ac:chgData name="Diarmuid Collins" userId="de3a9802e112be38" providerId="LiveId" clId="{F269C747-E48C-405F-A813-C891FD39660F}" dt="2025-05-16T09:31:59.046" v="296" actId="1076"/>
          <ac:picMkLst>
            <pc:docMk/>
            <pc:sldMk cId="804170176" sldId="350"/>
            <ac:picMk id="4" creationId="{A5F9B1C1-C0C4-084D-4A78-5B98D3E59CCA}"/>
          </ac:picMkLst>
        </pc:picChg>
        <pc:picChg chg="mod">
          <ac:chgData name="Diarmuid Collins" userId="de3a9802e112be38" providerId="LiveId" clId="{F269C747-E48C-405F-A813-C891FD39660F}" dt="2025-05-16T09:31:57.179" v="295" actId="14100"/>
          <ac:picMkLst>
            <pc:docMk/>
            <pc:sldMk cId="804170176" sldId="350"/>
            <ac:picMk id="6" creationId="{546774B1-30D2-CC6D-70AB-8C0F4A07EE37}"/>
          </ac:picMkLst>
        </pc:picChg>
        <pc:picChg chg="add mod">
          <ac:chgData name="Diarmuid Collins" userId="de3a9802e112be38" providerId="LiveId" clId="{F269C747-E48C-405F-A813-C891FD39660F}" dt="2025-05-16T09:29:37.950" v="11" actId="1076"/>
          <ac:picMkLst>
            <pc:docMk/>
            <pc:sldMk cId="804170176" sldId="350"/>
            <ac:picMk id="7" creationId="{2707615C-283C-83E8-803A-E81CC1BA54EF}"/>
          </ac:picMkLst>
        </pc:picChg>
        <pc:picChg chg="del">
          <ac:chgData name="Diarmuid Collins" userId="de3a9802e112be38" providerId="LiveId" clId="{F269C747-E48C-405F-A813-C891FD39660F}" dt="2025-05-16T09:29:27.441" v="5" actId="478"/>
          <ac:picMkLst>
            <pc:docMk/>
            <pc:sldMk cId="804170176" sldId="350"/>
            <ac:picMk id="19" creationId="{43A280BC-76DD-C8DF-4CED-92988F95D646}"/>
          </ac:picMkLst>
        </pc:picChg>
      </pc:sldChg>
      <pc:sldChg chg="addSp delSp modSp add mod ord setBg">
        <pc:chgData name="Diarmuid Collins" userId="de3a9802e112be38" providerId="LiveId" clId="{F269C747-E48C-405F-A813-C891FD39660F}" dt="2025-05-16T10:13:20.007" v="840" actId="1076"/>
        <pc:sldMkLst>
          <pc:docMk/>
          <pc:sldMk cId="4238991219" sldId="351"/>
        </pc:sldMkLst>
        <pc:spChg chg="mod">
          <ac:chgData name="Diarmuid Collins" userId="de3a9802e112be38" providerId="LiveId" clId="{F269C747-E48C-405F-A813-C891FD39660F}" dt="2025-05-16T10:13:17.010" v="839" actId="20577"/>
          <ac:spMkLst>
            <pc:docMk/>
            <pc:sldMk cId="4238991219" sldId="351"/>
            <ac:spMk id="2" creationId="{ED89039C-576A-0739-998E-45EFDB4973CD}"/>
          </ac:spMkLst>
        </pc:spChg>
        <pc:spChg chg="mod">
          <ac:chgData name="Diarmuid Collins" userId="de3a9802e112be38" providerId="LiveId" clId="{F269C747-E48C-405F-A813-C891FD39660F}" dt="2025-05-16T09:33:48.841" v="342" actId="20577"/>
          <ac:spMkLst>
            <pc:docMk/>
            <pc:sldMk cId="4238991219" sldId="351"/>
            <ac:spMk id="3" creationId="{7BB218BE-255A-9CFB-09AC-D413FFC834C7}"/>
          </ac:spMkLst>
        </pc:spChg>
        <pc:spChg chg="add">
          <ac:chgData name="Diarmuid Collins" userId="de3a9802e112be38" providerId="LiveId" clId="{F269C747-E48C-405F-A813-C891FD39660F}" dt="2025-05-16T10:11:43.424" v="794"/>
          <ac:spMkLst>
            <pc:docMk/>
            <pc:sldMk cId="4238991219" sldId="351"/>
            <ac:spMk id="4" creationId="{1A853663-A91D-5219-6A75-190393838540}"/>
          </ac:spMkLst>
        </pc:spChg>
        <pc:spChg chg="add">
          <ac:chgData name="Diarmuid Collins" userId="de3a9802e112be38" providerId="LiveId" clId="{F269C747-E48C-405F-A813-C891FD39660F}" dt="2025-05-16T10:11:49.958" v="797"/>
          <ac:spMkLst>
            <pc:docMk/>
            <pc:sldMk cId="4238991219" sldId="351"/>
            <ac:spMk id="5" creationId="{D0B65E50-C6FC-32D7-4D73-FDA60E733121}"/>
          </ac:spMkLst>
        </pc:spChg>
        <pc:spChg chg="add del mod">
          <ac:chgData name="Diarmuid Collins" userId="de3a9802e112be38" providerId="LiveId" clId="{F269C747-E48C-405F-A813-C891FD39660F}" dt="2025-05-16T10:12:09.342" v="807"/>
          <ac:spMkLst>
            <pc:docMk/>
            <pc:sldMk cId="4238991219" sldId="351"/>
            <ac:spMk id="6" creationId="{D99CD248-71CC-B7EB-15F4-F76597040CBA}"/>
          </ac:spMkLst>
        </pc:spChg>
        <pc:spChg chg="add mod">
          <ac:chgData name="Diarmuid Collins" userId="de3a9802e112be38" providerId="LiveId" clId="{F269C747-E48C-405F-A813-C891FD39660F}" dt="2025-05-16T10:12:53.005" v="821" actId="1076"/>
          <ac:spMkLst>
            <pc:docMk/>
            <pc:sldMk cId="4238991219" sldId="351"/>
            <ac:spMk id="8" creationId="{81A1F154-0441-46AE-1E90-2FD137F9317A}"/>
          </ac:spMkLst>
        </pc:spChg>
        <pc:spChg chg="del">
          <ac:chgData name="Diarmuid Collins" userId="de3a9802e112be38" providerId="LiveId" clId="{F269C747-E48C-405F-A813-C891FD39660F}" dt="2025-05-16T09:34:39.979" v="509" actId="478"/>
          <ac:spMkLst>
            <pc:docMk/>
            <pc:sldMk cId="4238991219" sldId="351"/>
            <ac:spMk id="17" creationId="{ED5CC021-1949-55CC-7847-A11CE0924C0A}"/>
          </ac:spMkLst>
        </pc:spChg>
        <pc:picChg chg="del">
          <ac:chgData name="Diarmuid Collins" userId="de3a9802e112be38" providerId="LiveId" clId="{F269C747-E48C-405F-A813-C891FD39660F}" dt="2025-05-16T09:34:34.499" v="505" actId="478"/>
          <ac:picMkLst>
            <pc:docMk/>
            <pc:sldMk cId="4238991219" sldId="351"/>
            <ac:picMk id="5" creationId="{506E0CB9-756F-DCBE-02F3-83A0F1E4EA4F}"/>
          </ac:picMkLst>
        </pc:picChg>
        <pc:picChg chg="del">
          <ac:chgData name="Diarmuid Collins" userId="de3a9802e112be38" providerId="LiveId" clId="{F269C747-E48C-405F-A813-C891FD39660F}" dt="2025-05-16T09:34:36.200" v="507" actId="478"/>
          <ac:picMkLst>
            <pc:docMk/>
            <pc:sldMk cId="4238991219" sldId="351"/>
            <ac:picMk id="9" creationId="{39397B2A-A9C4-95F8-1244-9E2221F46FD4}"/>
          </ac:picMkLst>
        </pc:picChg>
        <pc:picChg chg="add mod">
          <ac:chgData name="Diarmuid Collins" userId="de3a9802e112be38" providerId="LiveId" clId="{F269C747-E48C-405F-A813-C891FD39660F}" dt="2025-05-16T10:13:20.007" v="840" actId="1076"/>
          <ac:picMkLst>
            <pc:docMk/>
            <pc:sldMk cId="4238991219" sldId="351"/>
            <ac:picMk id="10" creationId="{0F23A128-0C7D-A28C-EB99-72DB96E089ED}"/>
          </ac:picMkLst>
        </pc:picChg>
        <pc:picChg chg="del">
          <ac:chgData name="Diarmuid Collins" userId="de3a9802e112be38" providerId="LiveId" clId="{F269C747-E48C-405F-A813-C891FD39660F}" dt="2025-05-16T09:34:35.438" v="506" actId="478"/>
          <ac:picMkLst>
            <pc:docMk/>
            <pc:sldMk cId="4238991219" sldId="351"/>
            <ac:picMk id="12" creationId="{766BFC35-5E69-38A4-111F-2F138E09E3D4}"/>
          </ac:picMkLst>
        </pc:picChg>
        <pc:picChg chg="del">
          <ac:chgData name="Diarmuid Collins" userId="de3a9802e112be38" providerId="LiveId" clId="{F269C747-E48C-405F-A813-C891FD39660F}" dt="2025-05-16T09:34:36.815" v="508" actId="478"/>
          <ac:picMkLst>
            <pc:docMk/>
            <pc:sldMk cId="4238991219" sldId="351"/>
            <ac:picMk id="14" creationId="{4048DB7D-7AE1-91AB-C20D-12A0BF52CA2A}"/>
          </ac:picMkLst>
        </pc:picChg>
      </pc:sldChg>
      <pc:sldChg chg="delSp modSp add mod">
        <pc:chgData name="Diarmuid Collins" userId="de3a9802e112be38" providerId="LiveId" clId="{F269C747-E48C-405F-A813-C891FD39660F}" dt="2025-05-16T10:16:21.449" v="1131" actId="20577"/>
        <pc:sldMkLst>
          <pc:docMk/>
          <pc:sldMk cId="280622285" sldId="352"/>
        </pc:sldMkLst>
        <pc:spChg chg="mod">
          <ac:chgData name="Diarmuid Collins" userId="de3a9802e112be38" providerId="LiveId" clId="{F269C747-E48C-405F-A813-C891FD39660F}" dt="2025-05-16T10:16:21.449" v="1131" actId="20577"/>
          <ac:spMkLst>
            <pc:docMk/>
            <pc:sldMk cId="280622285" sldId="352"/>
            <ac:spMk id="2" creationId="{DE5C2C2F-FA00-A3DC-8A37-634E72020B90}"/>
          </ac:spMkLst>
        </pc:spChg>
        <pc:spChg chg="mod">
          <ac:chgData name="Diarmuid Collins" userId="de3a9802e112be38" providerId="LiveId" clId="{F269C747-E48C-405F-A813-C891FD39660F}" dt="2025-05-16T10:14:05.737" v="879" actId="20577"/>
          <ac:spMkLst>
            <pc:docMk/>
            <pc:sldMk cId="280622285" sldId="352"/>
            <ac:spMk id="3" creationId="{9BE168D7-48D6-20FE-8672-FB1A0E17C52B}"/>
          </ac:spMkLst>
        </pc:spChg>
        <pc:spChg chg="del">
          <ac:chgData name="Diarmuid Collins" userId="de3a9802e112be38" providerId="LiveId" clId="{F269C747-E48C-405F-A813-C891FD39660F}" dt="2025-05-16T10:15:34.096" v="1128" actId="478"/>
          <ac:spMkLst>
            <pc:docMk/>
            <pc:sldMk cId="280622285" sldId="352"/>
            <ac:spMk id="8" creationId="{B3253E80-0072-C8FE-8FAA-555852D01B09}"/>
          </ac:spMkLst>
        </pc:spChg>
        <pc:spChg chg="del">
          <ac:chgData name="Diarmuid Collins" userId="de3a9802e112be38" providerId="LiveId" clId="{F269C747-E48C-405F-A813-C891FD39660F}" dt="2025-05-16T10:15:32.856" v="1127" actId="478"/>
          <ac:spMkLst>
            <pc:docMk/>
            <pc:sldMk cId="280622285" sldId="352"/>
            <ac:spMk id="9" creationId="{D2965F16-321A-C1A1-F9DD-A689E40F9987}"/>
          </ac:spMkLst>
        </pc:spChg>
        <pc:picChg chg="del">
          <ac:chgData name="Diarmuid Collins" userId="de3a9802e112be38" providerId="LiveId" clId="{F269C747-E48C-405F-A813-C891FD39660F}" dt="2025-05-16T10:15:30.557" v="1125" actId="478"/>
          <ac:picMkLst>
            <pc:docMk/>
            <pc:sldMk cId="280622285" sldId="352"/>
            <ac:picMk id="4" creationId="{92F4363D-7E5C-D0B7-1FFB-11CB6E657615}"/>
          </ac:picMkLst>
        </pc:picChg>
        <pc:picChg chg="del">
          <ac:chgData name="Diarmuid Collins" userId="de3a9802e112be38" providerId="LiveId" clId="{F269C747-E48C-405F-A813-C891FD39660F}" dt="2025-05-16T10:15:31.168" v="1126" actId="478"/>
          <ac:picMkLst>
            <pc:docMk/>
            <pc:sldMk cId="280622285" sldId="352"/>
            <ac:picMk id="6" creationId="{45DA65C7-F521-BD9E-A726-2E293E06E755}"/>
          </ac:picMkLst>
        </pc:picChg>
        <pc:picChg chg="del">
          <ac:chgData name="Diarmuid Collins" userId="de3a9802e112be38" providerId="LiveId" clId="{F269C747-E48C-405F-A813-C891FD39660F}" dt="2025-05-16T10:13:54.116" v="865" actId="478"/>
          <ac:picMkLst>
            <pc:docMk/>
            <pc:sldMk cId="280622285" sldId="352"/>
            <ac:picMk id="7" creationId="{3C507687-FA80-EEAF-1550-DA27F9A08174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5D68C46-C0BD-BDEB-9D89-125F2DBBE36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0A3370-8435-5D31-7B32-CB47F59ECC8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5F32ED-96E1-4409-922D-D142FED6E544}" type="datetimeFigureOut">
              <a:rPr lang="en-IE" smtClean="0"/>
              <a:t>16/05/2025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BCC49A-8193-FC5B-9D4A-99B99730535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FE4237-AA32-3A34-8236-AD7FD688F92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F3AE6B-88AA-44E5-A761-88E29A70BCF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223402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76148A-3527-4CBB-98C6-0FD87E5AA638}" type="datetimeFigureOut">
              <a:rPr lang="en-IE" smtClean="0"/>
              <a:t>16/05/2025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0E92A6-9830-4B58-84EC-3673B2B9189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35522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3.xml"/><Relationship Id="rId1" Type="http://schemas.openxmlformats.org/officeDocument/2006/relationships/tags" Target="../tags/tag1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Mobile Full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25FD6C-4B90-0269-D60D-2587DBCA6AD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42967" cy="765710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DF44C9E-3CD6-A8FA-61C2-6DCD41DFC01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78582" y="92272"/>
            <a:ext cx="2762966" cy="965251"/>
          </a:xfrm>
          <a:prstGeom prst="rect">
            <a:avLst/>
          </a:prstGeom>
        </p:spPr>
      </p:pic>
      <p:sp>
        <p:nvSpPr>
          <p:cNvPr id="4" name="Text Placeholder 12">
            <a:extLst>
              <a:ext uri="{FF2B5EF4-FFF2-40B4-BE49-F238E27FC236}">
                <a16:creationId xmlns:a16="http://schemas.microsoft.com/office/drawing/2014/main" id="{04BCE05C-ECD1-17C3-247A-418DE29AFE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38441" y="1333224"/>
            <a:ext cx="7679886" cy="1376111"/>
          </a:xfrm>
        </p:spPr>
        <p:txBody>
          <a:bodyPr vert="horz" lIns="0" tIns="0" rIns="0" bIns="0" rtlCol="0" anchor="b">
            <a:noAutofit/>
          </a:bodyPr>
          <a:lstStyle>
            <a:lvl1pPr marL="0" indent="0">
              <a:buNone/>
              <a:defRPr lang="en-US" sz="3600" b="0" dirty="0" smtClean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Click to add a Title</a:t>
            </a:r>
          </a:p>
        </p:txBody>
      </p:sp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82ADD967-C4D9-5242-A785-F6F404AF97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8441" y="3028641"/>
            <a:ext cx="7679886" cy="368749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800" b="0" dirty="0">
                <a:solidFill>
                  <a:srgbClr val="FFFFFF"/>
                </a:solidFill>
                <a:effectLst/>
                <a:latin typeface="+mj-lt"/>
              </a:defRPr>
            </a:lvl1pPr>
          </a:lstStyle>
          <a:p>
            <a:pPr marL="228600" lvl="0" indent="-228600">
              <a:spcBef>
                <a:spcPts val="0"/>
              </a:spcBef>
            </a:pPr>
            <a:r>
              <a:rPr lang="en-US" dirty="0"/>
              <a:t>Click to add a subtitle</a:t>
            </a:r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49A83C52-0353-120E-1889-F89A1F0B5A35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1"/>
            </p:custDataLst>
          </p:nvPr>
        </p:nvSpPr>
        <p:spPr>
          <a:xfrm>
            <a:off x="98065" y="5737257"/>
            <a:ext cx="7104888" cy="368750"/>
          </a:xfrm>
        </p:spPr>
        <p:txBody>
          <a:bodyPr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400" baseline="0">
                <a:solidFill>
                  <a:srgbClr val="FFFFFF"/>
                </a:solidFill>
                <a:effectLst/>
                <a:latin typeface="+mj-lt"/>
              </a:defRPr>
            </a:lvl1pPr>
            <a:lvl2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dirty="0"/>
              <a:t>Click to Add Name</a:t>
            </a:r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2204B632-884A-8964-86B1-D95E061328F1}"/>
              </a:ext>
            </a:extLst>
          </p:cNvPr>
          <p:cNvSpPr>
            <a:spLocks noGrp="1"/>
          </p:cNvSpPr>
          <p:nvPr>
            <p:ph type="body" sz="quarter" idx="11" hasCustomPrompt="1"/>
            <p:custDataLst>
              <p:tags r:id="rId2"/>
            </p:custDataLst>
          </p:nvPr>
        </p:nvSpPr>
        <p:spPr>
          <a:xfrm>
            <a:off x="98065" y="6163349"/>
            <a:ext cx="7104888" cy="396815"/>
          </a:xfrm>
        </p:spPr>
        <p:txBody>
          <a:bodyPr anchor="t">
            <a:noAutofit/>
          </a:bodyPr>
          <a:lstStyle>
            <a:lvl1pPr algn="l">
              <a:spcBef>
                <a:spcPts val="0"/>
              </a:spcBef>
              <a:buNone/>
              <a:defRPr sz="2000">
                <a:solidFill>
                  <a:srgbClr val="FFFFFF"/>
                </a:solidFill>
                <a:effectLst/>
                <a:latin typeface="+mj-lt"/>
              </a:defRPr>
            </a:lvl1pPr>
          </a:lstStyle>
          <a:p>
            <a:pPr lvl="0"/>
            <a:r>
              <a:t>Click to Add a Date</a:t>
            </a:r>
          </a:p>
        </p:txBody>
      </p:sp>
    </p:spTree>
    <p:extLst>
      <p:ext uri="{BB962C8B-B14F-4D97-AF65-F5344CB8AC3E}">
        <p14:creationId xmlns:p14="http://schemas.microsoft.com/office/powerpoint/2010/main" val="36746127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7862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hank You">
            <a:extLst>
              <a:ext uri="{FF2B5EF4-FFF2-40B4-BE49-F238E27FC236}">
                <a16:creationId xmlns:a16="http://schemas.microsoft.com/office/drawing/2014/main" id="{F3D3DAA2-95FD-CA9F-1B42-D006D69F4679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3333601" y="2967335"/>
            <a:ext cx="5524797" cy="92333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sz="7200" b="0" spc="0" baseline="0" dirty="0">
                <a:solidFill>
                  <a:srgbClr val="235184"/>
                </a:solidFill>
                <a:latin typeface="+mj-lt"/>
              </a:rPr>
              <a:t>Thank You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0ACCA6-DE08-2180-836C-E9671165703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57469" y="6151167"/>
            <a:ext cx="1501131" cy="52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318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ogo Slide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5BDBFCC-EE82-A5D6-C732-4F77ACE53D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69252" y="2441466"/>
            <a:ext cx="5653495" cy="197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945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Automotive Part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F823B17-45B2-502F-F54E-7C7F27603F2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1656448"/>
            <a:ext cx="12192000" cy="37804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9A281FD-8711-BE5D-3E64-B1CDE5F4F12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102873" y="195693"/>
            <a:ext cx="3788894" cy="1323662"/>
          </a:xfrm>
          <a:prstGeom prst="rect">
            <a:avLst/>
          </a:prstGeom>
        </p:spPr>
      </p:pic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3CD7B8AB-3F0E-2622-4A0F-FB54BE56E77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21104" y="2557685"/>
            <a:ext cx="7679886" cy="1376111"/>
          </a:xfrm>
        </p:spPr>
        <p:txBody>
          <a:bodyPr vert="horz" lIns="0" tIns="0" rIns="0" bIns="0" rtlCol="0" anchor="b">
            <a:noAutofit/>
          </a:bodyPr>
          <a:lstStyle>
            <a:lvl1pPr marL="0" indent="0">
              <a:buNone/>
              <a:defRPr lang="en-US" sz="3600" b="0" baseline="0" dirty="0" smtClean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Click to add a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C7180E5-6A30-52E1-DAE3-29990857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21104" y="4211332"/>
            <a:ext cx="7679886" cy="368749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800" b="0" baseline="0" dirty="0">
                <a:solidFill>
                  <a:schemeClr val="bg1"/>
                </a:solidFill>
                <a:effectLst/>
                <a:latin typeface="+mj-lt"/>
              </a:defRPr>
            </a:lvl1pPr>
          </a:lstStyle>
          <a:p>
            <a:pPr marL="228600" lvl="0" indent="-228600">
              <a:spcBef>
                <a:spcPts val="0"/>
              </a:spcBef>
            </a:pPr>
            <a:r>
              <a:rPr lang="en-US" dirty="0"/>
              <a:t>Click to add a subtitle</a:t>
            </a:r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2A147D9C-42A3-8F57-1483-0BBE98F64028}"/>
              </a:ext>
            </a:extLst>
          </p:cNvPr>
          <p:cNvSpPr>
            <a:spLocks noGrp="1"/>
          </p:cNvSpPr>
          <p:nvPr>
            <p:ph type="body" sz="quarter" idx="10" hasCustomPrompt="1"/>
            <p:custDataLst>
              <p:tags r:id="rId1"/>
            </p:custDataLst>
          </p:nvPr>
        </p:nvSpPr>
        <p:spPr>
          <a:xfrm>
            <a:off x="98065" y="5711058"/>
            <a:ext cx="7104888" cy="368750"/>
          </a:xfrm>
        </p:spPr>
        <p:txBody>
          <a:bodyPr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400" baseline="0">
                <a:solidFill>
                  <a:schemeClr val="tx1"/>
                </a:solidFill>
                <a:effectLst/>
                <a:latin typeface="+mj-lt"/>
              </a:defRPr>
            </a:lvl1pPr>
            <a:lvl2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dirty="0"/>
              <a:t>Click to Add Name</a:t>
            </a:r>
          </a:p>
        </p:txBody>
      </p:sp>
      <p:sp>
        <p:nvSpPr>
          <p:cNvPr id="14" name="Text Placeholder 18">
            <a:extLst>
              <a:ext uri="{FF2B5EF4-FFF2-40B4-BE49-F238E27FC236}">
                <a16:creationId xmlns:a16="http://schemas.microsoft.com/office/drawing/2014/main" id="{8BABAAE4-ABF5-ED1A-F186-4F6F8755D8A3}"/>
              </a:ext>
            </a:extLst>
          </p:cNvPr>
          <p:cNvSpPr>
            <a:spLocks noGrp="1"/>
          </p:cNvSpPr>
          <p:nvPr>
            <p:ph type="body" sz="quarter" idx="11" hasCustomPrompt="1"/>
            <p:custDataLst>
              <p:tags r:id="rId2"/>
            </p:custDataLst>
          </p:nvPr>
        </p:nvSpPr>
        <p:spPr>
          <a:xfrm>
            <a:off x="98065" y="6163349"/>
            <a:ext cx="7104888" cy="396815"/>
          </a:xfrm>
        </p:spPr>
        <p:txBody>
          <a:bodyPr anchor="t">
            <a:noAutofit/>
          </a:bodyPr>
          <a:lstStyle>
            <a:lvl1pPr algn="l">
              <a:spcBef>
                <a:spcPts val="0"/>
              </a:spcBef>
              <a:buNone/>
              <a:defRPr sz="2000" baseline="0"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pPr lvl="0"/>
            <a:r>
              <a:rPr dirty="0"/>
              <a:t>Click to Add a Date</a:t>
            </a:r>
          </a:p>
        </p:txBody>
      </p:sp>
    </p:spTree>
    <p:extLst>
      <p:ext uri="{BB962C8B-B14F-4D97-AF65-F5344CB8AC3E}">
        <p14:creationId xmlns:p14="http://schemas.microsoft.com/office/powerpoint/2010/main" val="1402353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071642B-2336-9EB5-F0F9-7EB5B5E8E439}"/>
              </a:ext>
            </a:extLst>
          </p:cNvPr>
          <p:cNvSpPr/>
          <p:nvPr/>
        </p:nvSpPr>
        <p:spPr>
          <a:xfrm>
            <a:off x="0" y="491966"/>
            <a:ext cx="12192000" cy="891562"/>
          </a:xfrm>
          <a:prstGeom prst="rect">
            <a:avLst/>
          </a:prstGeom>
          <a:solidFill>
            <a:srgbClr val="235184"/>
          </a:solidFill>
          <a:ln>
            <a:solidFill>
              <a:srgbClr val="23518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spc="0" baseline="0" dirty="0"/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A1AB2AC5-689E-2A8C-80AC-F46FAA9EE592}"/>
              </a:ext>
            </a:extLst>
          </p:cNvPr>
          <p:cNvSpPr>
            <a:spLocks noGrp="1"/>
          </p:cNvSpPr>
          <p:nvPr>
            <p:ph type="body" sz="quarter" idx="10"/>
            <p:custDataLst>
              <p:tags r:id="rId1"/>
            </p:custDataLst>
          </p:nvPr>
        </p:nvSpPr>
        <p:spPr>
          <a:xfrm>
            <a:off x="533400" y="2297723"/>
            <a:ext cx="11125200" cy="417768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1200"/>
              </a:spcAft>
              <a:buClr>
                <a:srgbClr val="115B9C"/>
              </a:buClr>
              <a:buFont typeface="Arial" panose="020B0604020202020204" pitchFamily="34" charset="0"/>
              <a:buNone/>
              <a:defRPr sz="2400" baseline="0">
                <a:solidFill>
                  <a:schemeClr val="tx1"/>
                </a:solidFill>
              </a:defRPr>
            </a:lvl1pPr>
            <a:lvl2pPr marL="521208" indent="-228600">
              <a:buClr>
                <a:srgbClr val="115B9C"/>
              </a:buClr>
              <a:buFont typeface="Arial" panose="020B0604020202020204" pitchFamily="34" charset="0"/>
              <a:buChar char="–"/>
              <a:defRPr sz="1800">
                <a:solidFill>
                  <a:schemeClr val="tx1"/>
                </a:solidFill>
              </a:defRPr>
            </a:lvl2pPr>
            <a:lvl3pPr marL="576072" indent="0">
              <a:buClr>
                <a:schemeClr val="tx1"/>
              </a:buClr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</a:defRPr>
            </a:lvl3pPr>
            <a:lvl4pPr marL="1088136" indent="-219456">
              <a:buClr>
                <a:schemeClr val="tx1"/>
              </a:buClr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</a:defRPr>
            </a:lvl4pPr>
            <a:lvl5pPr marL="1088136" indent="-219456">
              <a:buClr>
                <a:schemeClr val="tx1"/>
              </a:buClr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</a:defRPr>
            </a:lvl5pPr>
            <a:lvl6pPr marL="1088136" indent="-219456">
              <a:buClr>
                <a:schemeClr val="tx1"/>
              </a:buClr>
              <a:buFont typeface="Arial" panose="020B0604020202020204" pitchFamily="34" charset="0"/>
              <a:buChar char="–"/>
              <a:defRPr sz="1400"/>
            </a:lvl6pPr>
            <a:lvl7pPr marL="1088136" indent="-219456">
              <a:buClr>
                <a:schemeClr val="tx1"/>
              </a:buClr>
              <a:buFont typeface="Arial" panose="020B0604020202020204" pitchFamily="34" charset="0"/>
              <a:buChar char="–"/>
              <a:defRPr sz="1400"/>
            </a:lvl7pPr>
            <a:lvl8pPr marL="1088136" indent="-219456">
              <a:buClr>
                <a:schemeClr val="tx1"/>
              </a:buClr>
              <a:buFont typeface="Arial" panose="020B0604020202020204" pitchFamily="34" charset="0"/>
              <a:buChar char="–"/>
              <a:defRPr sz="1400"/>
            </a:lvl8pPr>
            <a:lvl9pPr marL="1088136" indent="-219456">
              <a:buClr>
                <a:schemeClr val="tx1"/>
              </a:buClr>
              <a:buFont typeface="Arial" panose="020B0604020202020204" pitchFamily="34" charset="0"/>
              <a:buChar char="–"/>
              <a:defRPr sz="1400"/>
            </a:lvl9pPr>
          </a:lstStyle>
          <a:p>
            <a:pPr lvl="0"/>
            <a:endParaRPr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5DD8FA4-A466-FA8D-4F47-F49201BEA8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3400" y="491964"/>
            <a:ext cx="11125200" cy="891563"/>
          </a:xfr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4400" b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Click to add Agenda Title</a:t>
            </a:r>
          </a:p>
        </p:txBody>
      </p:sp>
    </p:spTree>
    <p:extLst>
      <p:ext uri="{BB962C8B-B14F-4D97-AF65-F5344CB8AC3E}">
        <p14:creationId xmlns:p14="http://schemas.microsoft.com/office/powerpoint/2010/main" val="767533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24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707E075-7409-ADB1-2012-A8B24F5948A2}"/>
              </a:ext>
            </a:extLst>
          </p:cNvPr>
          <p:cNvSpPr/>
          <p:nvPr/>
        </p:nvSpPr>
        <p:spPr>
          <a:xfrm>
            <a:off x="0" y="1290363"/>
            <a:ext cx="12192000" cy="2978825"/>
          </a:xfrm>
          <a:prstGeom prst="rect">
            <a:avLst/>
          </a:prstGeom>
          <a:solidFill>
            <a:srgbClr val="235184"/>
          </a:solidFill>
          <a:ln>
            <a:solidFill>
              <a:srgbClr val="23518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spc="0" baseline="0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F94A3E90-9587-5395-9906-E99FA820258F}"/>
              </a:ext>
            </a:extLst>
          </p:cNvPr>
          <p:cNvSpPr>
            <a:spLocks noGrp="1"/>
          </p:cNvSpPr>
          <p:nvPr>
            <p:ph type="body" idx="1" hasCustomPrompt="1"/>
            <p:custDataLst>
              <p:tags r:id="rId1"/>
            </p:custDataLst>
          </p:nvPr>
        </p:nvSpPr>
        <p:spPr>
          <a:xfrm>
            <a:off x="533400" y="2770632"/>
            <a:ext cx="10058400" cy="1202753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dirty="0"/>
              <a:t>Click to add a subtitle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CECA63D-4D5E-A23F-78A7-C441CC1647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3400" y="1773301"/>
            <a:ext cx="10058400" cy="1006475"/>
          </a:xfrm>
        </p:spPr>
        <p:txBody>
          <a:bodyPr vert="horz" lIns="0" tIns="0" rIns="0" bIns="0" rtlCol="0" anchor="b">
            <a:noAutofit/>
          </a:bodyPr>
          <a:lstStyle>
            <a:lvl1pPr marL="0" indent="0">
              <a:buNone/>
              <a:defRPr lang="en-US" sz="3600" b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lvl="0" indent="-571500">
              <a:spcBef>
                <a:spcPct val="0"/>
              </a:spcBef>
            </a:pPr>
            <a:r>
              <a:rPr lang="en-US" dirty="0"/>
              <a:t>Click to add Chapter Title</a:t>
            </a:r>
          </a:p>
        </p:txBody>
      </p:sp>
    </p:spTree>
    <p:extLst>
      <p:ext uri="{BB962C8B-B14F-4D97-AF65-F5344CB8AC3E}">
        <p14:creationId xmlns:p14="http://schemas.microsoft.com/office/powerpoint/2010/main" val="29234282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24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  <p:custDataLst>
              <p:tags r:id="rId1"/>
            </p:custDataLst>
          </p:nvPr>
        </p:nvSpPr>
        <p:spPr>
          <a:xfrm>
            <a:off x="533400" y="1434164"/>
            <a:ext cx="11125200" cy="4572001"/>
          </a:xfrm>
        </p:spPr>
        <p:txBody>
          <a:bodyPr vert="horz" lIns="0" tIns="0" rIns="0" bIns="0" rtlCol="0">
            <a:noAutofit/>
          </a:bodyPr>
          <a:lstStyle>
            <a:lvl1pPr>
              <a:buClr>
                <a:srgbClr val="115B9C"/>
              </a:buClr>
              <a:defRPr baseline="0"/>
            </a:lvl1pPr>
            <a:lvl2pPr>
              <a:buClr>
                <a:srgbClr val="115B9C"/>
              </a:buCl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</a:lstStyle>
          <a:p>
            <a:pPr lvl="0"/>
            <a:r>
              <a:rPr dirty="0"/>
              <a:t>Click to add text or choose an icon below to insert other content</a:t>
            </a:r>
          </a:p>
          <a:p>
            <a:pPr lvl="1"/>
            <a:r>
              <a:rPr dirty="0"/>
              <a:t>Second leve</a:t>
            </a:r>
            <a:r>
              <a:rPr lang="en-US" dirty="0"/>
              <a:t>l</a:t>
            </a:r>
            <a:endParaRPr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2F817A-B6D0-66D0-FB8B-C1B229404C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3398" y="526476"/>
            <a:ext cx="11125200" cy="686373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3600" b="0" smtClean="0">
                <a:solidFill>
                  <a:srgbClr val="235184"/>
                </a:solidFill>
                <a:latin typeface="+mj-lt"/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Click to add a Slide Title</a:t>
            </a:r>
          </a:p>
        </p:txBody>
      </p:sp>
    </p:spTree>
    <p:extLst>
      <p:ext uri="{BB962C8B-B14F-4D97-AF65-F5344CB8AC3E}">
        <p14:creationId xmlns:p14="http://schemas.microsoft.com/office/powerpoint/2010/main" val="12711331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6"/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533400" y="1143000"/>
            <a:ext cx="11128248" cy="31089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2200" i="0">
                <a:solidFill>
                  <a:schemeClr val="tx1"/>
                </a:solidFill>
                <a:latin typeface="+mj-lt"/>
              </a:defRPr>
            </a:lvl1pPr>
            <a:lvl2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  <a:lvl6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6pPr>
            <a:lvl7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7pPr>
            <a:lvl8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8pPr>
            <a:lvl9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9pPr>
          </a:lstStyle>
          <a:p>
            <a:pPr lvl="0"/>
            <a:r>
              <a:rPr dirty="0"/>
              <a:t>Click to add a subtitle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>
          <a:xfrm>
            <a:off x="533400" y="1704561"/>
            <a:ext cx="11125200" cy="4301604"/>
          </a:xfrm>
        </p:spPr>
        <p:txBody>
          <a:bodyPr vert="horz" lIns="0" tIns="0" rIns="0" bIns="0" rtlCol="0">
            <a:noAutofit/>
          </a:bodyPr>
          <a:lstStyle>
            <a:lvl1pPr>
              <a:buClr>
                <a:srgbClr val="115B9C"/>
              </a:buClr>
              <a:defRPr baseline="0"/>
            </a:lvl1pPr>
            <a:lvl2pPr>
              <a:buClr>
                <a:srgbClr val="115B9C"/>
              </a:buCl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</a:lstStyle>
          <a:p>
            <a:pPr lvl="0"/>
            <a:r>
              <a:rPr dirty="0"/>
              <a:t>Click to add text or choose an icon below to insert other content</a:t>
            </a:r>
          </a:p>
          <a:p>
            <a:pPr lvl="1"/>
            <a:r>
              <a:rPr dirty="0"/>
              <a:t>Second level</a:t>
            </a: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61A4735-B338-3236-DE33-1BFDEB83BCA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0350" y="526477"/>
            <a:ext cx="11128248" cy="612648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3600" b="0" smtClean="0">
                <a:solidFill>
                  <a:srgbClr val="235184"/>
                </a:solidFill>
                <a:latin typeface="+mj-lt"/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Click to add a Slide Title</a:t>
            </a:r>
          </a:p>
        </p:txBody>
      </p:sp>
    </p:spTree>
    <p:extLst>
      <p:ext uri="{BB962C8B-B14F-4D97-AF65-F5344CB8AC3E}">
        <p14:creationId xmlns:p14="http://schemas.microsoft.com/office/powerpoint/2010/main" val="5416456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Blank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ADB8B70B-3B37-F71D-D845-3C00007191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3398" y="526476"/>
            <a:ext cx="11125200" cy="92409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3600" b="0" smtClean="0">
                <a:solidFill>
                  <a:srgbClr val="235184"/>
                </a:solidFill>
                <a:latin typeface="+mj-lt"/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Click to add a Slide Title</a:t>
            </a:r>
          </a:p>
        </p:txBody>
      </p:sp>
    </p:spTree>
    <p:extLst>
      <p:ext uri="{BB962C8B-B14F-4D97-AF65-F5344CB8AC3E}">
        <p14:creationId xmlns:p14="http://schemas.microsoft.com/office/powerpoint/2010/main" val="3700035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720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3A8FEB06-8D0C-5F6D-E192-C0F54FB6C177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1"/>
            </p:custDataLst>
          </p:nvPr>
        </p:nvSpPr>
        <p:spPr>
          <a:xfrm>
            <a:off x="533400" y="1143000"/>
            <a:ext cx="11128248" cy="31089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2200" i="0">
                <a:solidFill>
                  <a:schemeClr val="tx1"/>
                </a:solidFill>
                <a:latin typeface="+mj-lt"/>
              </a:defRPr>
            </a:lvl1pPr>
            <a:lvl2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  <a:lvl6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6pPr>
            <a:lvl7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7pPr>
            <a:lvl8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8pPr>
            <a:lvl9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9pPr>
          </a:lstStyle>
          <a:p>
            <a:pPr lvl="0"/>
            <a:r>
              <a:rPr dirty="0"/>
              <a:t>Click to add a subtitle 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CEC1669-C240-68D7-F33D-65C429CEC8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0350" y="526477"/>
            <a:ext cx="11128248" cy="612648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3600" b="0" smtClean="0">
                <a:solidFill>
                  <a:srgbClr val="235184"/>
                </a:solidFill>
                <a:latin typeface="+mj-lt"/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Click to add a Slide Title</a:t>
            </a:r>
          </a:p>
        </p:txBody>
      </p:sp>
    </p:spTree>
    <p:extLst>
      <p:ext uri="{BB962C8B-B14F-4D97-AF65-F5344CB8AC3E}">
        <p14:creationId xmlns:p14="http://schemas.microsoft.com/office/powerpoint/2010/main" val="6016425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ubhead - 2 Column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  <p:custDataLst>
              <p:tags r:id="rId1"/>
            </p:custDataLst>
          </p:nvPr>
        </p:nvSpPr>
        <p:spPr>
          <a:xfrm>
            <a:off x="533399" y="1704560"/>
            <a:ext cx="5431536" cy="4297680"/>
          </a:xfrm>
        </p:spPr>
        <p:txBody>
          <a:bodyPr vert="horz" lIns="0" tIns="0" rIns="0" bIns="0" rtlCol="0">
            <a:noAutofit/>
          </a:bodyPr>
          <a:lstStyle>
            <a:lvl1pPr>
              <a:buClr>
                <a:srgbClr val="115B9C"/>
              </a:buClr>
              <a:defRPr/>
            </a:lvl1pPr>
            <a:lvl2pPr>
              <a:buClr>
                <a:srgbClr val="115B9C"/>
              </a:buClr>
              <a:defRPr/>
            </a:lvl2pPr>
            <a:lvl3pPr>
              <a:buClr>
                <a:srgbClr val="115B9C"/>
              </a:buClr>
              <a:defRPr/>
            </a:lvl3pPr>
            <a:lvl4pPr>
              <a:buClr>
                <a:srgbClr val="115B9C"/>
              </a:buClr>
              <a:defRPr/>
            </a:lvl4pPr>
            <a:lvl5pPr>
              <a:buClr>
                <a:srgbClr val="115B9C"/>
              </a:buClr>
              <a:defRPr/>
            </a:lvl5pPr>
          </a:lstStyle>
          <a:p>
            <a:pPr lvl="0"/>
            <a:r>
              <a:rPr dirty="0"/>
              <a:t>Click to add text or choose an icon below to insert other content</a:t>
            </a:r>
          </a:p>
          <a:p>
            <a:pPr lvl="1"/>
            <a:r>
              <a:rPr dirty="0"/>
              <a:t>Second leve</a:t>
            </a:r>
            <a:r>
              <a:rPr lang="en-US" dirty="0"/>
              <a:t>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  <p:custDataLst>
              <p:tags r:id="rId2"/>
            </p:custDataLst>
          </p:nvPr>
        </p:nvSpPr>
        <p:spPr>
          <a:xfrm>
            <a:off x="6230112" y="1704559"/>
            <a:ext cx="5431536" cy="4297680"/>
          </a:xfrm>
        </p:spPr>
        <p:txBody>
          <a:bodyPr vert="horz" lIns="0" tIns="0" rIns="0" bIns="0" rtlCol="0">
            <a:noAutofit/>
          </a:bodyPr>
          <a:lstStyle>
            <a:lvl1pPr>
              <a:buClr>
                <a:srgbClr val="115B9C"/>
              </a:buClr>
              <a:defRPr/>
            </a:lvl1pPr>
            <a:lvl2pPr>
              <a:buClr>
                <a:srgbClr val="115B9C"/>
              </a:buClr>
              <a:defRPr/>
            </a:lvl2pPr>
            <a:lvl3pPr>
              <a:buClr>
                <a:srgbClr val="115B9C"/>
              </a:buClr>
              <a:defRPr/>
            </a:lvl3pPr>
            <a:lvl4pPr>
              <a:buClr>
                <a:srgbClr val="115B9C"/>
              </a:buClr>
              <a:defRPr baseline="0"/>
            </a:lvl4pPr>
            <a:lvl5pPr>
              <a:buClr>
                <a:srgbClr val="115B9C"/>
              </a:buClr>
              <a:defRPr baseline="0"/>
            </a:lvl5pPr>
          </a:lstStyle>
          <a:p>
            <a:pPr lvl="0"/>
            <a:r>
              <a:rPr dirty="0"/>
              <a:t>Click to add text or choose an icon below to insert other content</a:t>
            </a:r>
          </a:p>
          <a:p>
            <a:pPr lvl="1"/>
            <a:r>
              <a:rPr dirty="0"/>
              <a:t>Second level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7705DB5-0EAC-412D-696C-9EC691CF27DF}"/>
              </a:ext>
            </a:extLst>
          </p:cNvPr>
          <p:cNvSpPr>
            <a:spLocks noGrp="1"/>
          </p:cNvSpPr>
          <p:nvPr>
            <p:ph type="body" sz="quarter" idx="12" hasCustomPrompt="1"/>
            <p:custDataLst>
              <p:tags r:id="rId3"/>
            </p:custDataLst>
          </p:nvPr>
        </p:nvSpPr>
        <p:spPr>
          <a:xfrm>
            <a:off x="533400" y="1143000"/>
            <a:ext cx="11128248" cy="310896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Font typeface="Arial" panose="020B0604020202020204" pitchFamily="34" charset="0"/>
              <a:buNone/>
              <a:defRPr sz="2200" i="0">
                <a:solidFill>
                  <a:schemeClr val="tx1"/>
                </a:solidFill>
                <a:latin typeface="+mj-lt"/>
              </a:defRPr>
            </a:lvl1pPr>
            <a:lvl2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  <a:lvl6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6pPr>
            <a:lvl7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7pPr>
            <a:lvl8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8pPr>
            <a:lvl9pPr marL="0" indent="0">
              <a:spcBef>
                <a:spcPts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9pPr>
          </a:lstStyle>
          <a:p>
            <a:pPr lvl="0"/>
            <a:r>
              <a:rPr dirty="0"/>
              <a:t>Click to add a subtitle 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BF708BE4-18E1-9A8F-D8C4-002F937374E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0350" y="526477"/>
            <a:ext cx="11128248" cy="612648"/>
          </a:xfrm>
        </p:spPr>
        <p:txBody>
          <a:bodyPr vert="horz" lIns="0" tIns="0" rIns="0" bIns="0" rtlCol="0" anchor="t">
            <a:noAutofit/>
          </a:bodyPr>
          <a:lstStyle>
            <a:lvl1pPr marL="0" indent="0" algn="l">
              <a:buNone/>
              <a:defRPr lang="en-US" sz="3600" b="0" smtClean="0">
                <a:solidFill>
                  <a:srgbClr val="235184"/>
                </a:solidFill>
                <a:latin typeface="+mj-lt"/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Click to add a Slide Title</a:t>
            </a:r>
          </a:p>
        </p:txBody>
      </p:sp>
    </p:spTree>
    <p:extLst>
      <p:ext uri="{BB962C8B-B14F-4D97-AF65-F5344CB8AC3E}">
        <p14:creationId xmlns:p14="http://schemas.microsoft.com/office/powerpoint/2010/main" val="26300887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pyright">
            <a:extLst>
              <a:ext uri="{FF2B5EF4-FFF2-40B4-BE49-F238E27FC236}">
                <a16:creationId xmlns:a16="http://schemas.microsoft.com/office/drawing/2014/main" id="{BAFD699E-E36B-9037-DF08-6545D2C9E8E9}"/>
              </a:ext>
            </a:extLst>
          </p:cNvPr>
          <p:cNvSpPr txBox="1"/>
          <p:nvPr>
            <p:custDataLst>
              <p:tags r:id="rId14"/>
            </p:custDataLst>
          </p:nvPr>
        </p:nvSpPr>
        <p:spPr>
          <a:xfrm>
            <a:off x="907604" y="6305658"/>
            <a:ext cx="2160548" cy="21544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l" defTabSz="571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421063" algn="r"/>
              </a:tabLst>
              <a:defRPr/>
            </a:pPr>
            <a:r>
              <a:rPr kumimoji="0" lang="en-US" sz="800" b="0" i="0" u="none" strike="noStrike" kern="1200" cap="none" spc="0" normalizeH="0" baseline="0" dirty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SLICE Semiconductor Non-confidential</a:t>
            </a:r>
            <a:endParaRPr sz="800" dirty="0">
              <a:solidFill>
                <a:srgbClr val="2D2D2D"/>
              </a:solidFill>
            </a:endParaRP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86299886-65A4-A9F9-5CAB-A98281331717}"/>
              </a:ext>
            </a:extLst>
          </p:cNvPr>
          <p:cNvSpPr txBox="1"/>
          <p:nvPr>
            <p:custDataLst>
              <p:tags r:id="rId15"/>
            </p:custDataLst>
          </p:nvPr>
        </p:nvSpPr>
        <p:spPr>
          <a:xfrm>
            <a:off x="533400" y="6305658"/>
            <a:ext cx="374204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fld id="{CAE2347F-76BC-4690-80B5-B24BA0EA7B0A}" type="slidenum">
              <a:rPr sz="800">
                <a:solidFill>
                  <a:srgbClr val="2D2D2D"/>
                </a:solidFill>
              </a:rPr>
              <a:pPr algn="l"/>
              <a:t>‹#›</a:t>
            </a:fld>
            <a:endParaRPr sz="800" dirty="0">
              <a:solidFill>
                <a:srgbClr val="2D2D2D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533400" y="1434164"/>
            <a:ext cx="11125200" cy="4572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6B155605-B6C3-C64F-8B7E-5C0F4E3653CE}"/>
              </a:ext>
            </a:extLst>
          </p:cNvPr>
          <p:cNvSpPr>
            <a:spLocks noGrp="1"/>
          </p:cNvSpPr>
          <p:nvPr>
            <p:ph type="title"/>
            <p:custDataLst>
              <p:tags r:id="rId17"/>
            </p:custDataLst>
          </p:nvPr>
        </p:nvSpPr>
        <p:spPr>
          <a:xfrm>
            <a:off x="533400" y="526477"/>
            <a:ext cx="11125202" cy="68718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dirty="0"/>
              <a:t>Click to Add a Slide 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0ED0B41-ACF0-7062-26CA-40117FA67193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10157469" y="6151167"/>
            <a:ext cx="1501131" cy="52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5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7" r:id="rId10"/>
    <p:sldLayoutId id="2147483804" r:id="rId11"/>
    <p:sldLayoutId id="2147483806" r:id="rId12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0" kern="1200" spc="0" baseline="0">
          <a:solidFill>
            <a:srgbClr val="115B9C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2400" kern="1200" spc="0" baseline="0">
          <a:solidFill>
            <a:schemeClr val="tx1"/>
          </a:solidFill>
          <a:latin typeface="+mn-lt"/>
          <a:ea typeface="+mn-ea"/>
          <a:cs typeface="+mn-cs"/>
        </a:defRPr>
      </a:lvl1pPr>
      <a:lvl2pPr marL="521208" indent="-228600" algn="l" defTabSz="914400" rtl="0" eaLnBrk="1" latinLnBrk="0" hangingPunct="1">
        <a:lnSpc>
          <a:spcPct val="10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–"/>
        <a:defRPr sz="18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10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–"/>
        <a:defRPr sz="160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1088136" indent="-219456" algn="l" defTabSz="914400" rtl="0" eaLnBrk="1" latinLnBrk="0" hangingPunct="1">
        <a:lnSpc>
          <a:spcPct val="100000"/>
        </a:lnSpc>
        <a:spcBef>
          <a:spcPts val="336"/>
        </a:spcBef>
        <a:buClr>
          <a:schemeClr val="tx1"/>
        </a:buClr>
        <a:buFont typeface="Arial" panose="020B0604020202020204" pitchFamily="34" charset="0"/>
        <a:buChar char="–"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1088136" indent="-219456" algn="l" defTabSz="914400" rtl="0" eaLnBrk="1" latinLnBrk="0" hangingPunct="1">
        <a:lnSpc>
          <a:spcPct val="100000"/>
        </a:lnSpc>
        <a:spcBef>
          <a:spcPts val="336"/>
        </a:spcBef>
        <a:buClr>
          <a:schemeClr val="tx1"/>
        </a:buClr>
        <a:buFont typeface="Arial" panose="020B0604020202020204" pitchFamily="34" charset="0"/>
        <a:buChar char="–"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1088136" indent="-219456" algn="l" defTabSz="914400" rtl="0" eaLnBrk="1" latinLnBrk="0" hangingPunct="1">
        <a:lnSpc>
          <a:spcPct val="100000"/>
        </a:lnSpc>
        <a:spcBef>
          <a:spcPts val="336"/>
        </a:spcBef>
        <a:buClr>
          <a:schemeClr val="tx1"/>
        </a:buClr>
        <a:buFont typeface="Arial" panose="020B0604020202020204" pitchFamily="34" charset="0"/>
        <a:buChar char="–"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6pPr>
      <a:lvl7pPr marL="1088136" indent="-219456" algn="l" defTabSz="914400" rtl="0" eaLnBrk="1" latinLnBrk="0" hangingPunct="1">
        <a:lnSpc>
          <a:spcPct val="100000"/>
        </a:lnSpc>
        <a:spcBef>
          <a:spcPts val="336"/>
        </a:spcBef>
        <a:buClr>
          <a:schemeClr val="tx1"/>
        </a:buClr>
        <a:buFont typeface="Arial" panose="020B0604020202020204" pitchFamily="34" charset="0"/>
        <a:buChar char="–"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7pPr>
      <a:lvl8pPr marL="1088136" indent="-219456" algn="l" defTabSz="914400" rtl="0" eaLnBrk="1" latinLnBrk="0" hangingPunct="1">
        <a:lnSpc>
          <a:spcPct val="100000"/>
        </a:lnSpc>
        <a:spcBef>
          <a:spcPts val="336"/>
        </a:spcBef>
        <a:buClr>
          <a:schemeClr val="tx1"/>
        </a:buClr>
        <a:buFont typeface="Arial" panose="020B0604020202020204" pitchFamily="34" charset="0"/>
        <a:buChar char="–"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8pPr>
      <a:lvl9pPr marL="1088136" indent="-219456" algn="l" defTabSz="914400" rtl="0" eaLnBrk="1" latinLnBrk="0" hangingPunct="1">
        <a:lnSpc>
          <a:spcPct val="100000"/>
        </a:lnSpc>
        <a:spcBef>
          <a:spcPts val="336"/>
        </a:spcBef>
        <a:buClr>
          <a:schemeClr val="tx1"/>
        </a:buClr>
        <a:buFont typeface="Arial" panose="020B0604020202020204" pitchFamily="34" charset="0"/>
        <a:buChar char="–"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 spc="1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 spc="1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 spc="1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 spc="1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 spc="1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 spc="1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 spc="1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 spc="1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 spc="1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40">
          <p15:clr>
            <a:srgbClr val="A4A3A4"/>
          </p15:clr>
        </p15:guide>
        <p15:guide id="4" pos="7344">
          <p15:clr>
            <a:srgbClr val="5ACBF0"/>
          </p15:clr>
        </p15:guide>
        <p15:guide id="5" pos="336">
          <p15:clr>
            <a:srgbClr val="5ACBF0"/>
          </p15:clr>
        </p15:guide>
        <p15:guide id="6" orient="horz" pos="912">
          <p15:clr>
            <a:srgbClr val="A4A3A4"/>
          </p15:clr>
        </p15:guide>
        <p15:guide id="7" orient="horz" pos="1072">
          <p15:clr>
            <a:srgbClr val="A4A3A4"/>
          </p15:clr>
        </p15:guide>
        <p15:guide id="8" orient="horz" pos="4079">
          <p15:clr>
            <a:srgbClr val="5ACBF0"/>
          </p15:clr>
        </p15:guide>
        <p15:guide id="9" orient="horz" pos="331">
          <p15:clr>
            <a:srgbClr val="5ACBF0"/>
          </p15:clr>
        </p15:guide>
        <p15:guide id="10" orient="horz" pos="720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SLICESemiconductor/OpenSourceTool_Examples/tree/main/Inverter_testcase/HOWTOS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youtube.com/watch?v=40qe4hXG6Kk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martinjankoehler.github.io/klayout-pex-website/doc/doc.html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6EDF1A-D3DE-37C3-8EF8-E1AB2FA6E9E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6758" y="3965653"/>
            <a:ext cx="9568089" cy="1376111"/>
          </a:xfrm>
        </p:spPr>
        <p:txBody>
          <a:bodyPr/>
          <a:lstStyle/>
          <a:p>
            <a:r>
              <a:rPr lang="en-IE" dirty="0"/>
              <a:t>Inverter testcase: SCH entry → PEX simulation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6C2E8E-6944-5489-A866-409C1DC13E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E"/>
              <a:t>Diarmuid Collins</a:t>
            </a:r>
            <a:endParaRPr lang="en-I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69C5CB-5EA7-40F0-A755-2A9F2BC7F9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8065" y="6142567"/>
            <a:ext cx="7104888" cy="396815"/>
          </a:xfrm>
        </p:spPr>
        <p:txBody>
          <a:bodyPr/>
          <a:lstStyle/>
          <a:p>
            <a:r>
              <a:rPr lang="en-IE" dirty="0"/>
              <a:t>16.05.2025</a:t>
            </a:r>
          </a:p>
        </p:txBody>
      </p:sp>
    </p:spTree>
    <p:extLst>
      <p:ext uri="{BB962C8B-B14F-4D97-AF65-F5344CB8AC3E}">
        <p14:creationId xmlns:p14="http://schemas.microsoft.com/office/powerpoint/2010/main" val="1182350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B11E57-EE59-E45D-4955-2A18199C4A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89039C-576A-0739-998E-45EFDB4973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399" y="1542554"/>
            <a:ext cx="11186823" cy="4745416"/>
          </a:xfrm>
        </p:spPr>
        <p:txBody>
          <a:bodyPr/>
          <a:lstStyle/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Slides give a top level demonstration of schematic entry → PEX simulation in IHPS13G2 process</a:t>
            </a:r>
          </a:p>
          <a:p>
            <a:pPr>
              <a:spcAft>
                <a:spcPts val="0"/>
              </a:spcAft>
            </a:pPr>
            <a:endParaRPr lang="en-US" sz="1800" dirty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Basic inverter used as the test vehicle</a:t>
            </a:r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Detailed docs describing each of the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dirty="0"/>
              <a:t>      stages more thoroughly can be found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dirty="0"/>
              <a:t>      at: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218BE-255A-9CFB-09AC-D413FFC834C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A1F154-0441-46AE-1E90-2FD137F9317A}"/>
              </a:ext>
            </a:extLst>
          </p:cNvPr>
          <p:cNvSpPr txBox="1"/>
          <p:nvPr/>
        </p:nvSpPr>
        <p:spPr>
          <a:xfrm>
            <a:off x="624587" y="4178032"/>
            <a:ext cx="346267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C8CF6"/>
                </a:solidFill>
                <a:effectLst/>
                <a:latin typeface="Arial" panose="020B0604020202020204" pitchFamily="34" charset="0"/>
                <a:hlinkClick r:id="rId2"/>
              </a:rPr>
              <a:t>https://github.com/SLICESemiconductor/OpenSourceTool_Examples/tree/main/Inverter_testcase/HOWTOS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F23A128-0C7D-A28C-EB99-72DB96E089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1947" y="2073533"/>
            <a:ext cx="5556652" cy="399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991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63A3BF-89A4-499B-360A-66F1D7C45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B0A11D9-0087-E11A-D746-7E26E016C5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399" y="1542554"/>
            <a:ext cx="11186823" cy="4745416"/>
          </a:xfrm>
        </p:spPr>
        <p:txBody>
          <a:bodyPr/>
          <a:lstStyle/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/>
              <a:t>Xschem</a:t>
            </a:r>
            <a:r>
              <a:rPr lang="en-US" sz="1800" dirty="0"/>
              <a:t> used for schematic entry, </a:t>
            </a:r>
            <a:r>
              <a:rPr lang="en-US" sz="1800" dirty="0" err="1"/>
              <a:t>ngspice</a:t>
            </a:r>
            <a:r>
              <a:rPr lang="en-US" sz="1800" dirty="0"/>
              <a:t> used for simulation</a:t>
            </a:r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Tb location:  </a:t>
            </a:r>
            <a:r>
              <a:rPr lang="en-US" sz="1700" dirty="0">
                <a:solidFill>
                  <a:srgbClr val="0070C0"/>
                </a:solidFill>
              </a:rPr>
              <a:t>https://github.com/SLICESemiconductor/OpenSourceTool_Examples/tree/main/Inverter_testcase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88836A-7673-7292-FAEF-4569CFE1B6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Schematic Entry + Simulation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6616BE-7D04-099E-0811-EE75CFF20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778" y="2229726"/>
            <a:ext cx="5846619" cy="20027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D56230-699B-22EE-1F0E-2CC438374B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8858" y="2229726"/>
            <a:ext cx="4817842" cy="264018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F8F279A-09E8-E05C-7C44-D46265F7C8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778" y="4270003"/>
            <a:ext cx="3318419" cy="1980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DA39CC1-5E78-EE71-AA41-D5BAA2758F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8858" y="5149858"/>
            <a:ext cx="4633671" cy="814451"/>
          </a:xfrm>
          <a:prstGeom prst="rect">
            <a:avLst/>
          </a:prstGeom>
        </p:spPr>
      </p:pic>
      <p:sp>
        <p:nvSpPr>
          <p:cNvPr id="17" name="Text Placeholder 1">
            <a:extLst>
              <a:ext uri="{FF2B5EF4-FFF2-40B4-BE49-F238E27FC236}">
                <a16:creationId xmlns:a16="http://schemas.microsoft.com/office/drawing/2014/main" id="{A8FD708D-3B62-5AC3-8F9B-C0765CB9DF50}"/>
              </a:ext>
            </a:extLst>
          </p:cNvPr>
          <p:cNvSpPr txBox="1">
            <a:spLocks/>
          </p:cNvSpPr>
          <p:nvPr/>
        </p:nvSpPr>
        <p:spPr>
          <a:xfrm>
            <a:off x="3889850" y="4367371"/>
            <a:ext cx="2428547" cy="12874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115B9C"/>
              </a:buClr>
              <a:buFont typeface="Arial" panose="020B0604020202020204" pitchFamily="34" charset="0"/>
              <a:buNone/>
              <a:defRPr sz="2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1208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rgbClr val="115B9C"/>
              </a:buClr>
              <a:buFont typeface="Arial" panose="020B0604020202020204" pitchFamily="34" charset="0"/>
              <a:buChar char="–"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6072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/>
              <a:t>Xschem</a:t>
            </a:r>
            <a:r>
              <a:rPr lang="en-US" sz="1800" dirty="0"/>
              <a:t> also used for </a:t>
            </a:r>
            <a:r>
              <a:rPr lang="en-US" sz="1800" dirty="0" err="1"/>
              <a:t>waveviewer</a:t>
            </a:r>
            <a:endParaRPr lang="en-US" sz="1800" dirty="0"/>
          </a:p>
          <a:p>
            <a:pPr>
              <a:spcAft>
                <a:spcPts val="0"/>
              </a:spcAft>
            </a:pPr>
            <a:endParaRPr lang="en-US" sz="1800" dirty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Rise / fall time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dirty="0"/>
              <a:t>     measures used to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dirty="0"/>
              <a:t>     compare pre / post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dirty="0"/>
              <a:t>     layout results</a:t>
            </a:r>
          </a:p>
        </p:txBody>
      </p:sp>
    </p:spTree>
    <p:extLst>
      <p:ext uri="{BB962C8B-B14F-4D97-AF65-F5344CB8AC3E}">
        <p14:creationId xmlns:p14="http://schemas.microsoft.com/office/powerpoint/2010/main" val="3857318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1EA577-74DB-07A5-24D8-2C36E38BE8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7D761D-3EE5-842A-1A7D-1F610A1416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399" y="1542554"/>
            <a:ext cx="11186823" cy="4745416"/>
          </a:xfrm>
        </p:spPr>
        <p:txBody>
          <a:bodyPr/>
          <a:lstStyle/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Layout/DRC done in </a:t>
            </a:r>
            <a:r>
              <a:rPr lang="en-US" sz="1800" dirty="0" err="1"/>
              <a:t>klayout</a:t>
            </a:r>
            <a:r>
              <a:rPr lang="en-US" sz="1800" dirty="0"/>
              <a:t> (installation/usage details found at </a:t>
            </a:r>
            <a:r>
              <a:rPr lang="en-US" sz="1800" dirty="0" err="1"/>
              <a:t>github</a:t>
            </a:r>
            <a:r>
              <a:rPr lang="en-US" sz="1800" dirty="0"/>
              <a:t> link on slide 2)</a:t>
            </a:r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Good </a:t>
            </a:r>
            <a:r>
              <a:rPr lang="en-US" sz="1800" dirty="0" err="1"/>
              <a:t>klayout</a:t>
            </a:r>
            <a:r>
              <a:rPr lang="en-US" sz="1800" dirty="0"/>
              <a:t>/</a:t>
            </a:r>
            <a:r>
              <a:rPr lang="en-US" sz="1800" dirty="0" err="1"/>
              <a:t>ihp</a:t>
            </a:r>
            <a:r>
              <a:rPr lang="en-US" sz="1800" dirty="0"/>
              <a:t> layout intro tutorial found at: </a:t>
            </a:r>
            <a:r>
              <a:rPr lang="en-US" sz="1800" dirty="0">
                <a:hlinkClick r:id="rId2"/>
              </a:rPr>
              <a:t>https://www.youtube.com/watch?v=40qe4hXG6Kk</a:t>
            </a:r>
            <a:endParaRPr lang="en-US" sz="1800" dirty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Note however, he doesn’t tie off the bulks in this video</a:t>
            </a:r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>
              <a:solidFill>
                <a:srgbClr val="0070C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CEEE61-4FC0-5536-AA6B-E0923DDF612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Layout Entry + DRC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8D440C-8921-5DC4-45A9-F51CF63BA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458" y="2597240"/>
            <a:ext cx="5440681" cy="36530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9638501-88C6-DC10-EA30-25F1DE2F98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198" y="3601102"/>
            <a:ext cx="3241965" cy="2649204"/>
          </a:xfrm>
          <a:prstGeom prst="rect">
            <a:avLst/>
          </a:prstGeom>
        </p:spPr>
      </p:pic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5BE48A98-A028-1908-7A39-5F1D5EE75B7C}"/>
              </a:ext>
            </a:extLst>
          </p:cNvPr>
          <p:cNvSpPr txBox="1">
            <a:spLocks/>
          </p:cNvSpPr>
          <p:nvPr/>
        </p:nvSpPr>
        <p:spPr>
          <a:xfrm>
            <a:off x="6289865" y="2597240"/>
            <a:ext cx="5687292" cy="29898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115B9C"/>
              </a:buClr>
              <a:buFont typeface="Arial" panose="020B0604020202020204" pitchFamily="34" charset="0"/>
              <a:buNone/>
              <a:defRPr sz="2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1208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rgbClr val="115B9C"/>
              </a:buClr>
              <a:buFont typeface="Arial" panose="020B0604020202020204" pitchFamily="34" charset="0"/>
              <a:buChar char="–"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6072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DRC rules contained at: </a:t>
            </a:r>
            <a:r>
              <a:rPr lang="en-US" sz="1800" dirty="0">
                <a:solidFill>
                  <a:srgbClr val="0070C0"/>
                </a:solidFill>
              </a:rPr>
              <a:t>$PDK_ROOT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/ihp-sg13g2/libs.doc/doc/SG13G2_os_layout_rules.pdf </a:t>
            </a:r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sz="1800" dirty="0">
                <a:latin typeface="Arial" panose="020B0604020202020204" pitchFamily="34" charset="0"/>
              </a:rPr>
              <a:t>Only remaining DRC’s should be density ones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92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EB8BC6-4AF2-9529-8D7F-FBACE1703D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FF5E5E-05BD-ADCD-7519-F5ECF444C6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399" y="1542554"/>
            <a:ext cx="11186823" cy="4745416"/>
          </a:xfrm>
        </p:spPr>
        <p:txBody>
          <a:bodyPr/>
          <a:lstStyle/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LVS initially done using </a:t>
            </a:r>
            <a:r>
              <a:rPr lang="en-US" sz="1800" dirty="0" err="1"/>
              <a:t>klayout</a:t>
            </a:r>
            <a:r>
              <a:rPr lang="en-US" sz="1800" dirty="0"/>
              <a:t> - KLVS (installation/usage details found at </a:t>
            </a:r>
            <a:r>
              <a:rPr lang="en-US" sz="1800" dirty="0" err="1"/>
              <a:t>github</a:t>
            </a:r>
            <a:r>
              <a:rPr lang="en-US" sz="1800" dirty="0"/>
              <a:t> link on slide 5)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KLVS is very difficult to debug so only used to generate the &lt;</a:t>
            </a:r>
            <a:r>
              <a:rPr lang="en-US" sz="1800" dirty="0" err="1"/>
              <a:t>cellname</a:t>
            </a:r>
            <a:r>
              <a:rPr lang="en-US" sz="1800" dirty="0"/>
              <a:t>&gt;_</a:t>
            </a:r>
            <a:r>
              <a:rPr lang="en-US" sz="1800" dirty="0" err="1"/>
              <a:t>extracted.cir</a:t>
            </a:r>
            <a:r>
              <a:rPr lang="en-US" sz="1800" dirty="0"/>
              <a:t> file</a:t>
            </a:r>
          </a:p>
          <a:p>
            <a:pPr marL="34290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This file is then used by </a:t>
            </a:r>
            <a:r>
              <a:rPr lang="en-US" sz="1800" dirty="0" err="1"/>
              <a:t>netgen</a:t>
            </a:r>
            <a:r>
              <a:rPr lang="en-US" sz="1800" dirty="0"/>
              <a:t> for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dirty="0"/>
              <a:t>      LVS (installation/usage details 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800" dirty="0"/>
              <a:t>      found at </a:t>
            </a:r>
            <a:r>
              <a:rPr lang="en-US" sz="1800" dirty="0" err="1"/>
              <a:t>github</a:t>
            </a:r>
            <a:r>
              <a:rPr lang="en-US" sz="1800" dirty="0"/>
              <a:t> link on slide 5)</a:t>
            </a:r>
          </a:p>
          <a:p>
            <a:pPr marL="34290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Netgen used since it is faster,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dirty="0"/>
              <a:t>     more reliable (at present anyway) 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800" dirty="0"/>
              <a:t>     and easier to debug</a:t>
            </a:r>
          </a:p>
          <a:p>
            <a:pPr marL="34290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Netgen outputs from the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dirty="0"/>
              <a:t>     </a:t>
            </a:r>
            <a:r>
              <a:rPr lang="en-US" sz="1800" dirty="0" err="1"/>
              <a:t>comp.out</a:t>
            </a:r>
            <a:r>
              <a:rPr lang="en-US" sz="1800" dirty="0"/>
              <a:t> file are easily readable 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800" dirty="0"/>
              <a:t>     as shown:</a:t>
            </a:r>
          </a:p>
          <a:p>
            <a:pPr marL="34290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Sadly no ‘</a:t>
            </a:r>
            <a:r>
              <a:rPr lang="en-US" sz="1800" dirty="0" err="1"/>
              <a:t>Calibre</a:t>
            </a:r>
            <a:r>
              <a:rPr lang="en-US" sz="1800" dirty="0"/>
              <a:t>’ happy face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dirty="0"/>
              <a:t>     is produced </a:t>
            </a:r>
            <a:r>
              <a:rPr lang="en-US" sz="1800" dirty="0">
                <a:sym typeface="Wingdings" panose="05000000000000000000" pitchFamily="2" charset="2"/>
              </a:rPr>
              <a:t>!</a:t>
            </a:r>
            <a:endParaRPr lang="en-US" sz="1800" dirty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>
              <a:solidFill>
                <a:srgbClr val="0070C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2A4510-2F61-FF69-2F84-38659338EF7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LVS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071602-D0A3-D1E1-2E55-A970C154D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828" y="2266522"/>
            <a:ext cx="6624560" cy="3833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754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31B12F-4807-33CD-A061-87309DB211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5F3AFBA-7A04-65FE-00BA-8B05BF2FC8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399" y="1542554"/>
            <a:ext cx="11186823" cy="4745416"/>
          </a:xfrm>
        </p:spPr>
        <p:txBody>
          <a:bodyPr/>
          <a:lstStyle/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Run using KPEX (installation/usage details found at </a:t>
            </a:r>
            <a:r>
              <a:rPr lang="en-US" sz="1800" dirty="0" err="1"/>
              <a:t>github</a:t>
            </a:r>
            <a:r>
              <a:rPr lang="en-US" sz="1800" dirty="0"/>
              <a:t> link on slide 5)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Excellent tool documentation at: </a:t>
            </a:r>
            <a:r>
              <a:rPr lang="en-US" sz="1800" dirty="0">
                <a:hlinkClick r:id="rId2"/>
              </a:rPr>
              <a:t>https://martinjankoehler.github.io/klayout-pex-website/doc/doc.html</a:t>
            </a:r>
            <a:endParaRPr lang="en-US" sz="1800" dirty="0"/>
          </a:p>
          <a:p>
            <a:pPr marL="34290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Run in virtual python3 environment using magic extraction engine</a:t>
            </a:r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Can be used to extract RC/C/R as standard. RC extracted netlist shown below</a:t>
            </a:r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>
              <a:solidFill>
                <a:srgbClr val="0070C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7BF32A-9503-64F4-16BE-E46BD1A8EF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PEX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DE6111-B2E0-CCB6-A7D5-DB3030AF73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234" y="2911996"/>
            <a:ext cx="5347854" cy="19918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5B4EC6C-6137-4197-6D7E-E0154B8027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4148" y="3551690"/>
            <a:ext cx="4972507" cy="13385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0AF70CD-327A-4C28-C220-C806A7B86A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234" y="4969783"/>
            <a:ext cx="6943899" cy="1303495"/>
          </a:xfrm>
          <a:prstGeom prst="rect">
            <a:avLst/>
          </a:prstGeom>
        </p:spPr>
      </p:pic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E60CEB09-3CAF-BD6C-9C69-2D4024C090A7}"/>
              </a:ext>
            </a:extLst>
          </p:cNvPr>
          <p:cNvSpPr txBox="1">
            <a:spLocks/>
          </p:cNvSpPr>
          <p:nvPr/>
        </p:nvSpPr>
        <p:spPr>
          <a:xfrm>
            <a:off x="6493901" y="2933578"/>
            <a:ext cx="4972507" cy="12874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115B9C"/>
              </a:buClr>
              <a:buFont typeface="Arial" panose="020B0604020202020204" pitchFamily="34" charset="0"/>
              <a:buNone/>
              <a:defRPr sz="2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1208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rgbClr val="115B9C"/>
              </a:buClr>
              <a:buFont typeface="Arial" panose="020B0604020202020204" pitchFamily="34" charset="0"/>
              <a:buChar char="–"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6072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Advised to create directories for each extraction type (RC/R/C)</a:t>
            </a:r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3E1073D6-6B3A-249F-E883-66A5BEE7500E}"/>
              </a:ext>
            </a:extLst>
          </p:cNvPr>
          <p:cNvSpPr txBox="1">
            <a:spLocks/>
          </p:cNvSpPr>
          <p:nvPr/>
        </p:nvSpPr>
        <p:spPr>
          <a:xfrm>
            <a:off x="7999504" y="5273160"/>
            <a:ext cx="4972507" cy="12874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115B9C"/>
              </a:buClr>
              <a:buFont typeface="Arial" panose="020B0604020202020204" pitchFamily="34" charset="0"/>
              <a:buNone/>
              <a:defRPr sz="2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1208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rgbClr val="115B9C"/>
              </a:buClr>
              <a:buFont typeface="Arial" panose="020B0604020202020204" pitchFamily="34" charset="0"/>
              <a:buChar char="–"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6072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Extracted netlist contained inside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dirty="0"/>
              <a:t>     each </a:t>
            </a:r>
            <a:r>
              <a:rPr lang="en-US" sz="1800" dirty="0" err="1"/>
              <a:t>dir</a:t>
            </a:r>
            <a:r>
              <a:rPr lang="en-US" sz="1800" dirty="0"/>
              <a:t> as &lt;</a:t>
            </a:r>
            <a:r>
              <a:rPr lang="en-US" sz="1800" dirty="0" err="1"/>
              <a:t>cellname</a:t>
            </a:r>
            <a:r>
              <a:rPr lang="en-US" sz="1800" dirty="0"/>
              <a:t>&gt;.</a:t>
            </a:r>
            <a:r>
              <a:rPr lang="en-US" sz="1800" dirty="0" err="1"/>
              <a:t>pex.spice</a:t>
            </a:r>
            <a:endParaRPr lang="en-US" sz="1800" dirty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B3230DA-3BC6-0330-9702-C3C9469EF4ED}"/>
              </a:ext>
            </a:extLst>
          </p:cNvPr>
          <p:cNvCxnSpPr/>
          <p:nvPr/>
        </p:nvCxnSpPr>
        <p:spPr>
          <a:xfrm flipH="1">
            <a:off x="5453149" y="2911996"/>
            <a:ext cx="1330036" cy="801022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826CE9E-FB5D-BF4F-A12F-428C668B8DC2}"/>
              </a:ext>
            </a:extLst>
          </p:cNvPr>
          <p:cNvCxnSpPr>
            <a:cxnSpLocks/>
          </p:cNvCxnSpPr>
          <p:nvPr/>
        </p:nvCxnSpPr>
        <p:spPr>
          <a:xfrm>
            <a:off x="9580728" y="3429000"/>
            <a:ext cx="61415" cy="584104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F7C5305-676D-5692-F62C-14EF8BD0511D}"/>
              </a:ext>
            </a:extLst>
          </p:cNvPr>
          <p:cNvCxnSpPr>
            <a:cxnSpLocks/>
          </p:cNvCxnSpPr>
          <p:nvPr/>
        </p:nvCxnSpPr>
        <p:spPr>
          <a:xfrm flipH="1">
            <a:off x="4660710" y="5667130"/>
            <a:ext cx="3472843" cy="27532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1329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2AEB16-6067-2116-6AB1-1D913EAF58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0B0E344-8438-8A62-B447-222F43967D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400" y="1440182"/>
            <a:ext cx="11125200" cy="4745416"/>
          </a:xfrm>
        </p:spPr>
        <p:txBody>
          <a:bodyPr/>
          <a:lstStyle/>
          <a:p>
            <a:pPr marL="34290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Use symbol properties as a config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dirty="0"/>
              <a:t>     editor</a:t>
            </a:r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Instantiate each PEX view as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dirty="0"/>
              <a:t>     shown below (full details found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dirty="0"/>
              <a:t>     at </a:t>
            </a:r>
            <a:r>
              <a:rPr lang="en-US" sz="1800" dirty="0" err="1"/>
              <a:t>github</a:t>
            </a:r>
            <a:r>
              <a:rPr lang="en-US" sz="1800" dirty="0"/>
              <a:t> link on slide 5)</a:t>
            </a:r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Precede unwanted views/lines with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dirty="0"/>
              <a:t>     an ‘x’</a:t>
            </a:r>
          </a:p>
          <a:p>
            <a:pPr>
              <a:spcAft>
                <a:spcPts val="0"/>
              </a:spcAft>
            </a:pPr>
            <a:endParaRPr lang="en-US" sz="1800" dirty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Select symbol and hit </a:t>
            </a:r>
            <a:r>
              <a:rPr lang="en-US" sz="1800" dirty="0" err="1"/>
              <a:t>ctrl+H</a:t>
            </a:r>
            <a:r>
              <a:rPr lang="en-US" sz="1800" dirty="0"/>
              <a:t> to verify </a:t>
            </a:r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 correct PEX view has been selected</a:t>
            </a:r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Further verification possible by confirming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dirty="0"/>
              <a:t>     the file at the end of the netlist is the correct PEX view</a:t>
            </a:r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Then run sim as normal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38825-0F2F-72EE-386B-26E482FB88B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PEX Simulation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6B1FEB-7360-8A61-39B0-80527DF1C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8724" y="1440182"/>
            <a:ext cx="6922994" cy="211496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775D762-F73C-F05C-9F83-88925908B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9034" y="3631734"/>
            <a:ext cx="4195483" cy="209610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E0C829C-D6AE-4A49-6972-95146666A8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865" y="5313853"/>
            <a:ext cx="5558202" cy="606692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65FC071-CBD2-D0BF-D574-BDB1D9484779}"/>
              </a:ext>
            </a:extLst>
          </p:cNvPr>
          <p:cNvCxnSpPr>
            <a:cxnSpLocks/>
          </p:cNvCxnSpPr>
          <p:nvPr/>
        </p:nvCxnSpPr>
        <p:spPr>
          <a:xfrm>
            <a:off x="4820469" y="4063902"/>
            <a:ext cx="3364307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1">
            <a:extLst>
              <a:ext uri="{FF2B5EF4-FFF2-40B4-BE49-F238E27FC236}">
                <a16:creationId xmlns:a16="http://schemas.microsoft.com/office/drawing/2014/main" id="{52ECAD52-C7A4-BBA9-3BBA-D1D83DB090B1}"/>
              </a:ext>
            </a:extLst>
          </p:cNvPr>
          <p:cNvSpPr txBox="1">
            <a:spLocks/>
          </p:cNvSpPr>
          <p:nvPr/>
        </p:nvSpPr>
        <p:spPr>
          <a:xfrm>
            <a:off x="6849034" y="5804423"/>
            <a:ext cx="4105837" cy="56161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115B9C"/>
              </a:buClr>
              <a:buFont typeface="Arial" panose="020B0604020202020204" pitchFamily="34" charset="0"/>
              <a:buNone/>
              <a:defRPr sz="2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1208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rgbClr val="115B9C"/>
              </a:buClr>
              <a:buFont typeface="Arial" panose="020B0604020202020204" pitchFamily="34" charset="0"/>
              <a:buChar char="–"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6072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Note: I have manually added 1pF of cap between </a:t>
            </a:r>
            <a:r>
              <a:rPr lang="en-US" sz="1400" dirty="0" err="1"/>
              <a:t>vout</a:t>
            </a:r>
            <a:r>
              <a:rPr lang="en-US" sz="1400" dirty="0"/>
              <a:t> and </a:t>
            </a:r>
            <a:r>
              <a:rPr lang="en-US" sz="1400" dirty="0" err="1"/>
              <a:t>vssd</a:t>
            </a:r>
            <a:r>
              <a:rPr lang="en-US" sz="1400" dirty="0"/>
              <a:t>. This is purely to show the impact of </a:t>
            </a:r>
            <a:r>
              <a:rPr lang="en-US" sz="1400" dirty="0" err="1"/>
              <a:t>parasitics</a:t>
            </a:r>
            <a:r>
              <a:rPr lang="en-US" sz="1400" dirty="0"/>
              <a:t> (next slide)</a:t>
            </a:r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F84D505-15D3-AE39-6588-825C5E5C6DA2}"/>
              </a:ext>
            </a:extLst>
          </p:cNvPr>
          <p:cNvCxnSpPr>
            <a:cxnSpLocks/>
          </p:cNvCxnSpPr>
          <p:nvPr/>
        </p:nvCxnSpPr>
        <p:spPr>
          <a:xfrm flipH="1" flipV="1">
            <a:off x="8697035" y="4609450"/>
            <a:ext cx="922094" cy="111838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0553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D1CB81-8D7A-53A3-05F7-D193D92F34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2288B3-0F14-0303-EDA3-B585A89C08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400" y="1440182"/>
            <a:ext cx="11125200" cy="4745416"/>
          </a:xfrm>
        </p:spPr>
        <p:txBody>
          <a:bodyPr/>
          <a:lstStyle/>
          <a:p>
            <a:pPr marL="34290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Waveforms clearly show the increased rise time due to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dirty="0"/>
              <a:t>     layout </a:t>
            </a:r>
            <a:r>
              <a:rPr lang="en-US" sz="1800" dirty="0" err="1"/>
              <a:t>parasitics</a:t>
            </a:r>
            <a:r>
              <a:rPr lang="en-US" sz="1800" dirty="0"/>
              <a:t> (the 1pF cap manually added to the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dirty="0"/>
              <a:t>     PEX netlist, as described on slide 6)</a:t>
            </a:r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This is quantified by comparing the rise and fall times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800" dirty="0"/>
              <a:t>      as below:</a:t>
            </a:r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6C853-EB2C-27B5-2338-F6B997549CA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PEX Simulation 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F9B1C1-C0C4-084D-4A78-5B98D3E59C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354" y="3542721"/>
            <a:ext cx="4633671" cy="8144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6774B1-30D2-CC6D-70AB-8C0F4A07E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354" y="4860160"/>
            <a:ext cx="4633671" cy="7185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07615C-283C-83E8-803A-E81CC1BA54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8186" y="1515034"/>
            <a:ext cx="3861634" cy="4467241"/>
          </a:xfrm>
          <a:prstGeom prst="rect">
            <a:avLst/>
          </a:prstGeom>
        </p:spPr>
      </p:pic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4E050A12-694C-3657-44C7-9DEEDA35C846}"/>
              </a:ext>
            </a:extLst>
          </p:cNvPr>
          <p:cNvSpPr txBox="1">
            <a:spLocks/>
          </p:cNvSpPr>
          <p:nvPr/>
        </p:nvSpPr>
        <p:spPr>
          <a:xfrm>
            <a:off x="2741313" y="3818390"/>
            <a:ext cx="628876" cy="2631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115B9C"/>
              </a:buClr>
              <a:buFont typeface="Arial" panose="020B0604020202020204" pitchFamily="34" charset="0"/>
              <a:buNone/>
              <a:defRPr sz="2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1208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rgbClr val="115B9C"/>
              </a:buClr>
              <a:buFont typeface="Arial" panose="020B0604020202020204" pitchFamily="34" charset="0"/>
              <a:buChar char="–"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6072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0"/>
              </a:spcAft>
            </a:pPr>
            <a:r>
              <a:rPr lang="en-US" sz="1800" dirty="0">
                <a:solidFill>
                  <a:srgbClr val="00B050"/>
                </a:solidFill>
              </a:rPr>
              <a:t>SCH</a:t>
            </a:r>
          </a:p>
        </p:txBody>
      </p:sp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30EA7087-8CD6-37F3-07DD-27396ECECEC5}"/>
              </a:ext>
            </a:extLst>
          </p:cNvPr>
          <p:cNvSpPr txBox="1">
            <a:spLocks/>
          </p:cNvSpPr>
          <p:nvPr/>
        </p:nvSpPr>
        <p:spPr>
          <a:xfrm>
            <a:off x="2712479" y="5087899"/>
            <a:ext cx="628876" cy="2631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115B9C"/>
              </a:buClr>
              <a:buFont typeface="Arial" panose="020B0604020202020204" pitchFamily="34" charset="0"/>
              <a:buNone/>
              <a:defRPr sz="2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1208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rgbClr val="115B9C"/>
              </a:buClr>
              <a:buFont typeface="Arial" panose="020B0604020202020204" pitchFamily="34" charset="0"/>
              <a:buChar char="–"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6072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88136" indent="-219456" algn="l" defTabSz="914400" rtl="0" eaLnBrk="1" latinLnBrk="0" hangingPunct="1">
              <a:lnSpc>
                <a:spcPct val="100000"/>
              </a:lnSpc>
              <a:spcBef>
                <a:spcPts val="336"/>
              </a:spcBef>
              <a:buClr>
                <a:schemeClr val="tx1"/>
              </a:buClr>
              <a:buFont typeface="Arial" panose="020B0604020202020204" pitchFamily="34" charset="0"/>
              <a:buChar char="–"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0"/>
              </a:spcAft>
            </a:pPr>
            <a:r>
              <a:rPr lang="en-US" sz="1800" dirty="0">
                <a:solidFill>
                  <a:srgbClr val="00B050"/>
                </a:solidFill>
              </a:rPr>
              <a:t>PEX</a:t>
            </a:r>
          </a:p>
        </p:txBody>
      </p:sp>
    </p:spTree>
    <p:extLst>
      <p:ext uri="{BB962C8B-B14F-4D97-AF65-F5344CB8AC3E}">
        <p14:creationId xmlns:p14="http://schemas.microsoft.com/office/powerpoint/2010/main" val="804170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15F9C3-CBAC-9AFE-BF7D-906FA8B010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5C2C2F-FA00-A3DC-8A37-634E72020B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400" y="1440182"/>
            <a:ext cx="11125200" cy="4745416"/>
          </a:xfrm>
        </p:spPr>
        <p:txBody>
          <a:bodyPr/>
          <a:lstStyle/>
          <a:p>
            <a:pPr marL="34290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Cannot exclude nets to extract using magic extraction engine</a:t>
            </a:r>
          </a:p>
          <a:p>
            <a:pPr marL="34290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Setting a threshold which specifies the min resistance to extract not implemented in </a:t>
            </a:r>
            <a:r>
              <a:rPr lang="en-US" sz="1800" dirty="0" err="1"/>
              <a:t>kpex</a:t>
            </a:r>
            <a:endParaRPr lang="en-US" sz="1800" dirty="0"/>
          </a:p>
          <a:p>
            <a:pPr marL="34290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/>
              <a:t>Kpex</a:t>
            </a:r>
            <a:r>
              <a:rPr lang="en-US" sz="1800" dirty="0"/>
              <a:t> extracted netlists do not include </a:t>
            </a:r>
            <a:r>
              <a:rPr lang="en-US" sz="1800" dirty="0" err="1"/>
              <a:t>pwr</a:t>
            </a:r>
            <a:r>
              <a:rPr lang="en-US" sz="1800" dirty="0"/>
              <a:t>/</a:t>
            </a:r>
            <a:r>
              <a:rPr lang="en-US" sz="1800" dirty="0" err="1"/>
              <a:t>gnd</a:t>
            </a:r>
            <a:r>
              <a:rPr lang="en-US" sz="1800" dirty="0"/>
              <a:t> pin names (must be manually added)</a:t>
            </a:r>
          </a:p>
          <a:p>
            <a:pPr>
              <a:spcAft>
                <a:spcPts val="0"/>
              </a:spcAft>
            </a:pPr>
            <a:endParaRPr lang="en-US" sz="1800" dirty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168D7-48D6-20FE-8672-FB1A0E17C52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Outstanding issues (some)</a:t>
            </a:r>
          </a:p>
        </p:txBody>
      </p:sp>
    </p:spTree>
    <p:extLst>
      <p:ext uri="{BB962C8B-B14F-4D97-AF65-F5344CB8AC3E}">
        <p14:creationId xmlns:p14="http://schemas.microsoft.com/office/powerpoint/2010/main" val="28062228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YNOPSYS-SHAPE" val="Y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YNOPSYS-SHAPE" val="Y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YNOPSYS-SHAPE" val="Y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YNOPSYS-SHAPE" val="Y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YNOPSYS-SHAPE" val="Y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YNOPSYS-SHAPE" val="Y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YNOPSYS-SHAPE" val="Y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YNOPSYS-SHAPE" val="Y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YNOPSYS-SHAPE" val="Y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YNOPSYS-SHAPE" val="Y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YNOPSYS-SHAPE" val="Y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YNOPSYS-SHAPE" val="Y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YNOPSYS-SHAPE" val="Y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YNOPSYS-SHAPE" val="Y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YNOPSYS-SHAPE" val="Y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YNOPSYS-SHAPE" val="Y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YNOPSYS-SHAPE" val="Y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YNOPSYS-SHAPE" val="Y"/>
</p:tagLst>
</file>

<file path=ppt/theme/theme1.xml><?xml version="1.0" encoding="utf-8"?>
<a:theme xmlns:a="http://schemas.openxmlformats.org/drawingml/2006/main" name="Endura">
  <a:themeElements>
    <a:clrScheme name="Endura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55B97"/>
      </a:accent1>
      <a:accent2>
        <a:srgbClr val="7F9FD3"/>
      </a:accent2>
      <a:accent3>
        <a:srgbClr val="CE1F2B"/>
      </a:accent3>
      <a:accent4>
        <a:srgbClr val="EFB909"/>
      </a:accent4>
      <a:accent5>
        <a:srgbClr val="7F8285"/>
      </a:accent5>
      <a:accent6>
        <a:srgbClr val="F0EEEE"/>
      </a:accent6>
      <a:hlink>
        <a:srgbClr val="0081FE"/>
      </a:hlink>
      <a:folHlink>
        <a:srgbClr val="646E8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800" spc="0" baseline="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spc="0" baseline="0" dirty="0" smtClean="0"/>
        </a:defPPr>
      </a:lstStyle>
    </a:txDef>
  </a:objectDefaults>
  <a:extraClrSchemeLst/>
  <a:custClrLst>
    <a:custClr name="Dark Gray #646E81">
      <a:srgbClr val="646E81"/>
    </a:custClr>
    <a:custClr name="Light Gray #B3B4B3">
      <a:srgbClr val="B3B4B3"/>
    </a:custClr>
    <a:custClr name="Forest #26874D">
      <a:srgbClr val="26874D"/>
    </a:custClr>
    <a:custClr name="Orange #E37820">
      <a:srgbClr val="E37820"/>
    </a:custClr>
  </a:custClrLst>
  <a:extLst>
    <a:ext uri="{05A4C25C-085E-4340-85A3-A5531E510DB2}">
      <thm15:themeFamily xmlns:thm15="http://schemas.microsoft.com/office/thememl/2012/main" name="Endura (002)" id="{9BB74989-3F9A-4E6F-B1F0-31F959E122E4}" vid="{F4CDC6E5-FC77-44FB-8828-C6313016A9B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E484FDEA42F9849BC0747018D0FBA86" ma:contentTypeVersion="19" ma:contentTypeDescription="Create a new document." ma:contentTypeScope="" ma:versionID="05a01fad9d0d057d969aceb48687e221">
  <xsd:schema xmlns:xsd="http://www.w3.org/2001/XMLSchema" xmlns:xs="http://www.w3.org/2001/XMLSchema" xmlns:p="http://schemas.microsoft.com/office/2006/metadata/properties" xmlns:ns2="d7629ae2-9fdd-46a9-a015-00c6efdc66ae" xmlns:ns3="5f52f569-0bb2-4d2c-8d11-1bcbdc04bc81" targetNamespace="http://schemas.microsoft.com/office/2006/metadata/properties" ma:root="true" ma:fieldsID="cf45f5eb9f233d9dc37196d58e35e568" ns2:_="" ns3:_="">
    <xsd:import namespace="d7629ae2-9fdd-46a9-a015-00c6efdc66ae"/>
    <xsd:import namespace="5f52f569-0bb2-4d2c-8d11-1bcbdc04bc81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LengthInSeconds" minOccurs="0"/>
                <xsd:element ref="ns3:Note" minOccurs="0"/>
                <xsd:element ref="ns3:lcf76f155ced4ddcb4097134ff3c332f" minOccurs="0"/>
                <xsd:element ref="ns2:TaxCatchAll" minOccurs="0"/>
                <xsd:element ref="ns3:MediaServiceObjectDetectorVersion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629ae2-9fdd-46a9-a015-00c6efdc66a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SearchPeopleOnly="false" ma:SharePointGroup="0" ma:internalName="SharedWithUsers" ma:readOnly="true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7" nillable="true" ma:displayName="Taxonomy Catch All Column" ma:hidden="true" ma:list="{0fe79dd0-4355-4705-bcfe-632f49f300d3}" ma:internalName="TaxCatchAll" ma:showField="CatchAllData" ma:web="d7629ae2-9fdd-46a9-a015-00c6efdc66a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f52f569-0bb2-4d2c-8d11-1bcbdc04bc8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Note" ma:index="14" nillable="true" ma:displayName="Note" ma:format="Dropdown" ma:internalName="Note">
      <xsd:simpleType>
        <xsd:restriction base="dms:Text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e4c44c8f-f0f9-40ef-a9f6-02f9221d996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5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38B9988-260A-44D9-911A-CF441D6EC94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394A3FB-7241-475D-8851-2E290D98E5D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629ae2-9fdd-46a9-a015-00c6efdc66ae"/>
    <ds:schemaRef ds:uri="5f52f569-0bb2-4d2c-8d11-1bcbdc04bc8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SLICE_company_ppt</Template>
  <TotalTime>0</TotalTime>
  <Words>627</Words>
  <Application>Microsoft Office PowerPoint</Application>
  <PresentationFormat>Widescreen</PresentationFormat>
  <Paragraphs>88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Arial</vt:lpstr>
      <vt:lpstr>Wingdings</vt:lpstr>
      <vt:lpstr>Endura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Diarmuid Collins</dc:creator>
  <cp:lastModifiedBy>Diarmuid Collins</cp:lastModifiedBy>
  <cp:revision>23</cp:revision>
  <dcterms:created xsi:type="dcterms:W3CDTF">2024-01-09T17:52:55Z</dcterms:created>
  <dcterms:modified xsi:type="dcterms:W3CDTF">2025-05-16T10:16:23Z</dcterms:modified>
</cp:coreProperties>
</file>

<file path=docProps/thumbnail.jpeg>
</file>